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CC1"/>
    <a:srgbClr val="8DC0D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50" d="100"/>
          <a:sy n="50" d="100"/>
        </p:scale>
        <p:origin x="144" y="-2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90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81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0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24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58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55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33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07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0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00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05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4368-AC38-47B0-A988-87E4DDB1CE6B}" type="datetimeFigureOut">
              <a:rPr lang="es-ES" smtClean="0"/>
              <a:t>21/9/21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61DBF-AC92-4614-B238-0C88949C1C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22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E16BCBA4-E5B1-4D34-A894-A780189BB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1067220"/>
            <a:ext cx="15134432" cy="359016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10000" b="1" dirty="0"/>
              <a:t>TÍTULO / TITLE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58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220E67AC-9C31-4DEE-8B04-05CFB6276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4595813"/>
            <a:ext cx="17826037" cy="160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8000" i="1" dirty="0"/>
              <a:t>Autores / </a:t>
            </a:r>
            <a:r>
              <a:rPr lang="es-ES_tradnl" altLang="es-ES" sz="8000" i="1" dirty="0" err="1"/>
              <a:t>Authors</a:t>
            </a:r>
            <a:endParaRPr lang="es-ES" altLang="es-ES" sz="8000" i="1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0EA7AB3-074D-4FD1-B83F-75EBD5509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849" y="6025645"/>
            <a:ext cx="17826037" cy="160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8000" dirty="0"/>
              <a:t>Filiación </a:t>
            </a:r>
            <a:endParaRPr lang="es-ES" altLang="es-ES" sz="8000" dirty="0"/>
          </a:p>
        </p:txBody>
      </p:sp>
      <p:sp>
        <p:nvSpPr>
          <p:cNvPr id="7" name="Text Box 21">
            <a:extLst>
              <a:ext uri="{FF2B5EF4-FFF2-40B4-BE49-F238E27FC236}">
                <a16:creationId xmlns:a16="http://schemas.microsoft.com/office/drawing/2014/main" id="{DCC1A254-3EE3-4FEF-8A18-065BC2644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3888" y="22972611"/>
            <a:ext cx="17957007" cy="1260000"/>
          </a:xfrm>
          <a:prstGeom prst="rect">
            <a:avLst/>
          </a:prstGeom>
          <a:solidFill>
            <a:srgbClr val="328CC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>
            <a:no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6000" b="1" dirty="0"/>
              <a:t>RESULTADOS / RESULTS</a:t>
            </a:r>
            <a:endParaRPr lang="es-ES" altLang="es-ES" sz="6000" b="1" dirty="0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DD2DAF9-9308-43FB-B434-30C885C5D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15424161"/>
            <a:ext cx="9898627" cy="1260000"/>
          </a:xfrm>
          <a:prstGeom prst="rect">
            <a:avLst/>
          </a:prstGeom>
          <a:solidFill>
            <a:srgbClr val="328CC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>
            <a:no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5800" b="1" dirty="0"/>
              <a:t>OBJETIVOS / OBJETIVES</a:t>
            </a:r>
            <a:endParaRPr lang="es-ES" altLang="es-ES" sz="5800" b="1" dirty="0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2E65DCB-7754-4E7A-80E1-41961036C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3888" y="15424161"/>
            <a:ext cx="17957006" cy="1260000"/>
          </a:xfrm>
          <a:prstGeom prst="rect">
            <a:avLst/>
          </a:prstGeom>
          <a:solidFill>
            <a:srgbClr val="328CC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>
            <a:no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6000" b="1" dirty="0"/>
              <a:t>MÉTODO / METHOD</a:t>
            </a:r>
            <a:endParaRPr lang="es-ES" altLang="es-ES" sz="6000" b="1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92D57849-1A1C-4AA2-8B11-7C3F2365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77" y="34314397"/>
            <a:ext cx="16883627" cy="1260000"/>
          </a:xfrm>
          <a:prstGeom prst="rect">
            <a:avLst/>
          </a:prstGeom>
          <a:solidFill>
            <a:srgbClr val="328CC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>
            <a:no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6000" b="1" dirty="0"/>
              <a:t>CONCLUSIONES/ CONCLUSIONS</a:t>
            </a:r>
            <a:endParaRPr lang="es-ES" altLang="es-ES" sz="6000" b="1" dirty="0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8B75905F-F4A8-4B80-9514-8E65402D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17247847"/>
            <a:ext cx="9898627" cy="899164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000" dirty="0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B8A6E3A-3BC1-447D-BB36-DFF985F85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2999" y="36138082"/>
            <a:ext cx="11107895" cy="529832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4000" dirty="0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88D408E3-B4E2-42C1-BEC0-9321249F3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76" y="36138083"/>
            <a:ext cx="16883627" cy="529832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000" dirty="0"/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BEB755B8-CB67-497C-87A0-CF46C5250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2999" y="34314397"/>
            <a:ext cx="11107895" cy="1260000"/>
          </a:xfrm>
          <a:prstGeom prst="rect">
            <a:avLst/>
          </a:prstGeom>
          <a:solidFill>
            <a:srgbClr val="328CC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>
            <a:no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5400" b="1" dirty="0"/>
              <a:t>REFERENCIAS/ REFERENCES</a:t>
            </a:r>
            <a:endParaRPr lang="es-ES" altLang="es-ES" sz="5400" b="1" dirty="0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CDFCC5FD-7ADF-489E-B8D5-07E746B62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26939728"/>
            <a:ext cx="9898627" cy="676026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Gráficos y tablas / </a:t>
            </a:r>
            <a:r>
              <a:rPr lang="es-ES_tradnl" altLang="es-ES" sz="4000" dirty="0" err="1"/>
              <a:t>Graphs</a:t>
            </a:r>
            <a:r>
              <a:rPr lang="es-ES_tradnl" altLang="es-ES" sz="4000" dirty="0"/>
              <a:t>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25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2500" dirty="0"/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EE657CB7-C318-46F0-BB05-218BDC75E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3888" y="24696280"/>
            <a:ext cx="17957007" cy="899164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000" dirty="0"/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D28E9FB0-998D-4B58-A43F-089F276C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8053460"/>
            <a:ext cx="28397921" cy="1260000"/>
          </a:xfrm>
          <a:prstGeom prst="rect">
            <a:avLst/>
          </a:prstGeom>
          <a:solidFill>
            <a:srgbClr val="328CC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70283" tIns="185143" rIns="370283" bIns="185143">
            <a:no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6000" b="1" dirty="0"/>
              <a:t>INTRODUCCIÓN / INTRODUCCTION</a:t>
            </a:r>
            <a:endParaRPr lang="es-ES" altLang="es-ES" sz="6000" b="1" dirty="0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A5CB11D2-831F-4971-9B9A-B473959E8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973" y="9599380"/>
            <a:ext cx="28397922" cy="529832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000" dirty="0"/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85DDB590-B22F-4677-93CD-8FAF5E5DB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3889" y="17247847"/>
            <a:ext cx="17957005" cy="529832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4000" dirty="0"/>
              <a:t>Texto / Text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40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4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404AD8-5C6B-2A41-915B-43A103F06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8175" y="1220360"/>
            <a:ext cx="13095247" cy="328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21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49</Words>
  <Application>Microsoft Macintosh PowerPoint</Application>
  <PresentationFormat>Personalizado</PresentationFormat>
  <Paragraphs>71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 loli perez esteban</dc:creator>
  <cp:lastModifiedBy>Daniel Royen Padilla</cp:lastModifiedBy>
  <cp:revision>2</cp:revision>
  <dcterms:created xsi:type="dcterms:W3CDTF">2021-09-20T09:30:37Z</dcterms:created>
  <dcterms:modified xsi:type="dcterms:W3CDTF">2021-09-21T17:25:10Z</dcterms:modified>
</cp:coreProperties>
</file>