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0D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8" d="100"/>
          <a:sy n="18" d="100"/>
        </p:scale>
        <p:origin x="359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0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81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0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24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58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55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33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007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06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00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05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34368-AC38-47B0-A988-87E4DDB1CE6B}" type="datetimeFigureOut">
              <a:rPr lang="es-ES" smtClean="0"/>
              <a:t>22/9/21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22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61378E5E-A8DC-D44E-97CB-9D6403464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973" y="1067220"/>
            <a:ext cx="15134432" cy="359016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0000" b="1" dirty="0"/>
              <a:t>TÍTULO / TITLE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58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5100" b="1" dirty="0">
              <a:latin typeface="Times New Roman" pitchFamily="16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38856322-4B3C-E341-9D5F-74A8C0E9F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4595813"/>
            <a:ext cx="17826037" cy="160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0283" tIns="185143" rIns="370283" bIns="185143">
            <a:spAutoFit/>
          </a:bodyPr>
          <a:lstStyle>
            <a:lvl1pPr defTabSz="4319588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8000" i="1" dirty="0"/>
              <a:t>Autores / </a:t>
            </a:r>
            <a:r>
              <a:rPr lang="es-ES_tradnl" altLang="es-ES" sz="8000" i="1" dirty="0" err="1"/>
              <a:t>Authors</a:t>
            </a:r>
            <a:endParaRPr lang="es-ES" altLang="es-ES" sz="8000" i="1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77B6A06-4E0B-564E-8C0C-1CE0A5E1D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8175" y="1220360"/>
            <a:ext cx="13095247" cy="328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921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6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 loli perez esteban</dc:creator>
  <cp:lastModifiedBy>Daniel Royen Padilla</cp:lastModifiedBy>
  <cp:revision>3</cp:revision>
  <dcterms:created xsi:type="dcterms:W3CDTF">2021-09-20T09:30:37Z</dcterms:created>
  <dcterms:modified xsi:type="dcterms:W3CDTF">2021-09-22T14:36:05Z</dcterms:modified>
</cp:coreProperties>
</file>