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2" d="100"/>
          <a:sy n="102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A8457-963F-4FEB-BB51-0CA32A5A049F}" type="datetimeFigureOut">
              <a:rPr lang="es-ES" smtClean="0"/>
              <a:t>21/9/21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2EBBF-9933-4FE3-8F1C-A1E0D8D847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388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2530E-82CF-43AE-BFBC-03B20C9F9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09D1D0-FD30-40BD-8AA2-1982041AF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3DA3AE-D539-4EDB-B000-4D0F5379C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3E00-D773-41D8-BD98-FB823E81586E}" type="datetimeFigureOut">
              <a:rPr lang="es-ES" smtClean="0"/>
              <a:t>21/9/21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E150C2-37E0-49E0-A615-77072D5FC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66A4E1-3304-4E67-93F4-610F56E13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71A-D1E5-4223-9FED-99065CC22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58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42C56-8D89-4CB6-84E1-96701EAD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D49D76-088B-4A61-82E6-9102C5F14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AA3728-2EAF-4A08-BA31-4BF91389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3E00-D773-41D8-BD98-FB823E81586E}" type="datetimeFigureOut">
              <a:rPr lang="es-ES" smtClean="0"/>
              <a:t>21/9/21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FFDBA6-17DC-4289-8C82-069C1557C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D39B86-0902-4F31-8BF9-3CEBA711B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71A-D1E5-4223-9FED-99065CC22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360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9AC5CA-EBDB-496C-95C3-20BB18E157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F0A5C8-B4FE-4D58-A52F-967023521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952359-8A8A-4016-87F2-1C89D9DD0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3E00-D773-41D8-BD98-FB823E81586E}" type="datetimeFigureOut">
              <a:rPr lang="es-ES" smtClean="0"/>
              <a:t>21/9/21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DFD2A2-5FC3-40F6-9EE2-EDE2C832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5DC0B5-7096-4360-830C-5AEEA61B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71A-D1E5-4223-9FED-99065CC22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84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AB457-BB41-4DC7-A3A1-FF47DCDCE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90D2B9-F007-492D-A32B-7B74B4EF7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F859E0-AD0E-482F-995F-791DBF0D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3E00-D773-41D8-BD98-FB823E81586E}" type="datetimeFigureOut">
              <a:rPr lang="es-ES" smtClean="0"/>
              <a:t>21/9/21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1C13FC-B2C1-4C69-ADE4-A1B876565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32E1CE-3DC5-4E31-89C0-79E4659D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71A-D1E5-4223-9FED-99065CC22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54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0A121E-F100-4B1E-86DA-D7017938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8A8FE8-7F47-46E5-81E6-4190BB11F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ACADDE-DC3D-414C-8FA3-445BDD17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3E00-D773-41D8-BD98-FB823E81586E}" type="datetimeFigureOut">
              <a:rPr lang="es-ES" smtClean="0"/>
              <a:t>21/9/21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E8F53-CCC1-4A8D-B3FC-6E25DC60F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83251C-9BDA-4B8A-9025-D388190D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71A-D1E5-4223-9FED-99065CC22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136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DF49D-09E4-43D5-A26B-C1BE3E05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D57F79-4475-4B67-83C9-CC9788ADD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E4592B-A662-4185-92B1-E3064DFB5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427AB5-70BC-4CAD-B441-362E2CEBB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3E00-D773-41D8-BD98-FB823E81586E}" type="datetimeFigureOut">
              <a:rPr lang="es-ES" smtClean="0"/>
              <a:t>21/9/21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0A1808-4038-429D-8C06-762BD709C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5535E8-0503-4292-9FF9-B253757F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71A-D1E5-4223-9FED-99065CC22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79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C415E6-1396-4DFD-AC5C-3F936F23B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BF34AE-8995-49F3-A1A0-CF62B5D77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C4A1EA-A6A3-4000-8F78-BF5EA320E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224002-6A8E-43B8-B580-1E2E87A5F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FD23219-A996-4E1C-86B6-0C2427BD31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376A47-74D6-4E3F-9FEF-1729F8B65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3E00-D773-41D8-BD98-FB823E81586E}" type="datetimeFigureOut">
              <a:rPr lang="es-ES" smtClean="0"/>
              <a:t>21/9/21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BD08B2D-7B88-43C6-A818-6A1D97711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A6F202-B781-4DB9-8001-D1056346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71A-D1E5-4223-9FED-99065CC22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0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A4815-B289-46DA-B7F2-7A04FD00A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A64E6D6-2BAC-45A2-B7D3-2DE79C65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3E00-D773-41D8-BD98-FB823E81586E}" type="datetimeFigureOut">
              <a:rPr lang="es-ES" smtClean="0"/>
              <a:t>21/9/21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520E8C1-3973-41EE-BE50-540B1102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AAC8263-E7EA-4D0F-BF17-22C799E0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71A-D1E5-4223-9FED-99065CC22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353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DF1241D-1807-4B4C-91FA-15AD6252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3E00-D773-41D8-BD98-FB823E81586E}" type="datetimeFigureOut">
              <a:rPr lang="es-ES" smtClean="0"/>
              <a:t>21/9/21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3EAE472-9ED8-47EF-A409-95B2900C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B38F54-327F-49D8-99C0-C20DC77B7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71A-D1E5-4223-9FED-99065CC22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7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C65163-87D6-424D-AB62-28BE63760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8DE6C2-2DD9-439B-9B9D-D76D05B74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79F4E1-5F08-49B3-9676-0DA18DC4B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8C2C93-25C3-4B59-B4F9-EABFF25E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3E00-D773-41D8-BD98-FB823E81586E}" type="datetimeFigureOut">
              <a:rPr lang="es-ES" smtClean="0"/>
              <a:t>21/9/21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30DB39-BC93-45CA-8A90-4A017F5CC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5214C3-9C9D-4DEA-B2F9-0DE96E63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71A-D1E5-4223-9FED-99065CC22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220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1A5BFA-2932-4839-9CC7-1522CD22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73091F9-49D4-4210-AAB5-B5E93EE1A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207D29-454D-4873-9A4E-93C3D89EB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97DD5D-3D71-4990-B35B-32D8297F3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3E00-D773-41D8-BD98-FB823E81586E}" type="datetimeFigureOut">
              <a:rPr lang="es-ES" smtClean="0"/>
              <a:t>21/9/21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6C1193-644F-4190-8533-A055127A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7BEAA5-B497-4648-ADBC-B4D0FCD3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4971A-D1E5-4223-9FED-99065CC22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567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49305D2-5B1C-4600-A6F5-D46BDECE2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67638B-2976-47FB-BBFB-C413E96A0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BB4933-6796-4A95-B660-C4085FBAF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E3E00-D773-41D8-BD98-FB823E81586E}" type="datetimeFigureOut">
              <a:rPr lang="es-ES" smtClean="0"/>
              <a:t>21/9/21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1CCF9C-9115-427D-8A9A-B87ADEE4C3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22150B-F48C-48C7-9099-05ABED85B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4971A-D1E5-4223-9FED-99065CC22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28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8CC1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1 Título">
            <a:extLst>
              <a:ext uri="{FF2B5EF4-FFF2-40B4-BE49-F238E27FC236}">
                <a16:creationId xmlns:a16="http://schemas.microsoft.com/office/drawing/2014/main" id="{23182593-2B15-43F7-8478-FBE0E4C83E32}"/>
              </a:ext>
            </a:extLst>
          </p:cNvPr>
          <p:cNvSpPr txBox="1">
            <a:spLocks/>
          </p:cNvSpPr>
          <p:nvPr/>
        </p:nvSpPr>
        <p:spPr>
          <a:xfrm>
            <a:off x="2258085" y="31203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altLang="es-ES" b="1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41" name="2 Subtítulo">
            <a:extLst>
              <a:ext uri="{FF2B5EF4-FFF2-40B4-BE49-F238E27FC236}">
                <a16:creationId xmlns:a16="http://schemas.microsoft.com/office/drawing/2014/main" id="{DC23753F-B225-4CB1-AE25-B24423C1F80D}"/>
              </a:ext>
            </a:extLst>
          </p:cNvPr>
          <p:cNvSpPr txBox="1">
            <a:spLocks/>
          </p:cNvSpPr>
          <p:nvPr/>
        </p:nvSpPr>
        <p:spPr>
          <a:xfrm>
            <a:off x="2143279" y="4974018"/>
            <a:ext cx="7772400" cy="40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42" name="2 Subtítulo">
            <a:extLst>
              <a:ext uri="{FF2B5EF4-FFF2-40B4-BE49-F238E27FC236}">
                <a16:creationId xmlns:a16="http://schemas.microsoft.com/office/drawing/2014/main" id="{30B03403-E3FB-4937-8838-2707D5F00086}"/>
              </a:ext>
            </a:extLst>
          </p:cNvPr>
          <p:cNvSpPr txBox="1">
            <a:spLocks/>
          </p:cNvSpPr>
          <p:nvPr/>
        </p:nvSpPr>
        <p:spPr>
          <a:xfrm>
            <a:off x="2186549" y="5381036"/>
            <a:ext cx="7469751" cy="485334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4D6E9F2-426E-4038-9F52-323995C444FC}"/>
              </a:ext>
            </a:extLst>
          </p:cNvPr>
          <p:cNvSpPr txBox="1"/>
          <p:nvPr/>
        </p:nvSpPr>
        <p:spPr>
          <a:xfrm>
            <a:off x="2348826" y="2683376"/>
            <a:ext cx="73811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328CC1"/>
                </a:solidFill>
                <a:effectLst>
                  <a:outerShdw dist="38100" sx="1000" sy="1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ALMERÍA 1, 2 Y 3 DE DICIEMBRE DE 2021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38C068E-EE26-8A4A-B4E7-A84325014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823" y="1042141"/>
            <a:ext cx="6378351" cy="159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7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F809800-3AAE-4208-89C9-94A63B175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2C65FFD-3C61-44D2-BBE2-7F2F07186E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E21ADCF-E720-4C19-9321-C13EDA4EBA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0643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</Words>
  <Application>Microsoft Macintosh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CONGRESO INTERNACIONAL DE NECESIDAES ESPECÍFICAS DE APOYO EDUCATIVO, ATENCIÓN SOCIOSANITARIA Y EXCLUSION SOCIAL  Hacia una sociedad inclusiva</dc:title>
  <dc:creator>mari loli perez esteban</dc:creator>
  <cp:lastModifiedBy>Daniel Royen Padilla</cp:lastModifiedBy>
  <cp:revision>3</cp:revision>
  <dcterms:created xsi:type="dcterms:W3CDTF">2021-09-20T09:53:37Z</dcterms:created>
  <dcterms:modified xsi:type="dcterms:W3CDTF">2021-09-21T17:33:36Z</dcterms:modified>
</cp:coreProperties>
</file>